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4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96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3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7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6231-4759-4090-8F61-B95D90C8EF17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k1dPT18tRI&amp;t=187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5239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Omar: Young Gifted and Gay Part 2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6400800" cy="358140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All students must; be able to recognise the different forms of intolerance and racism in one’s own daily life and environment: be able to recognise the personal motivations that lead to discriminatory actions; recognise stereotypes particularly in sex and gender expectations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Most students should; be able to identify the importance of personal responsibility for the group or the community; recognise behaviours that are socially permissible and socially unacceptable according to gender stereotype.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Some students may; be able to identify constructive and communicative abilities or strategies that can effectively counter discriminatory tendencies.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94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 groups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9718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en-GB" dirty="0" smtClean="0"/>
              <a:t>Think about male and female.</a:t>
            </a:r>
            <a:endParaRPr lang="en-GB" dirty="0"/>
          </a:p>
          <a:p>
            <a:pPr marL="971550" lvl="1" indent="-514350" algn="l">
              <a:buFont typeface="+mj-lt"/>
              <a:buAutoNum type="arabicPeriod"/>
            </a:pPr>
            <a:r>
              <a:rPr lang="en-GB" dirty="0"/>
              <a:t>What is permissible for </a:t>
            </a:r>
            <a:r>
              <a:rPr lang="en-GB" dirty="0" smtClean="0"/>
              <a:t>men </a:t>
            </a:r>
            <a:r>
              <a:rPr lang="en-GB" dirty="0"/>
              <a:t>that is not permissible for </a:t>
            </a:r>
            <a:r>
              <a:rPr lang="en-GB" dirty="0" smtClean="0"/>
              <a:t>women </a:t>
            </a:r>
            <a:r>
              <a:rPr lang="en-GB" dirty="0"/>
              <a:t>and vice-versa?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/>
              <a:t>Which features does an activity/lifestyle/sport have in order to be classified as a male or female one?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/>
              <a:t>Is this same in other countries in the world?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/>
              <a:t>When your parents were young, could men and women have the same roles, same liberties they have nowadays?</a:t>
            </a:r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95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Film: Omar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Watch the film Omar.</a:t>
            </a:r>
          </a:p>
          <a:p>
            <a:r>
              <a:rPr lang="en-GB" dirty="0" smtClean="0">
                <a:hlinkClick r:id="rId2"/>
              </a:rPr>
              <a:t>https://www.youtube.com/watch?v=ik1dPT18tRI&amp;t=187s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7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GB" dirty="0" smtClean="0"/>
              <a:t>Afterwards…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6400800" cy="2743200"/>
          </a:xfrm>
        </p:spPr>
        <p:txBody>
          <a:bodyPr>
            <a:normAutofit fontScale="55000" lnSpcReduction="20000"/>
          </a:bodyPr>
          <a:lstStyle/>
          <a:p>
            <a:pPr lvl="0" algn="l"/>
            <a:r>
              <a:rPr lang="en-GB" dirty="0" smtClean="0"/>
              <a:t>Discuss </a:t>
            </a:r>
            <a:r>
              <a:rPr lang="en-GB" dirty="0"/>
              <a:t>the following points:</a:t>
            </a:r>
            <a:endParaRPr lang="en-GB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How is Omar behaving with his friends?</a:t>
            </a:r>
            <a:endParaRPr lang="en-GB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How does Omar react to the bullying of Arthur?</a:t>
            </a:r>
            <a:endParaRPr lang="en-GB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Why does Omar go and meet Arthur in the way he does?</a:t>
            </a:r>
            <a:endParaRPr lang="en-GB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Why </a:t>
            </a:r>
            <a:r>
              <a:rPr lang="en-GB" dirty="0"/>
              <a:t>is their meeting point so hidden?</a:t>
            </a:r>
            <a:endParaRPr lang="en-GB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Why do Omar’s parents react in the way they do?</a:t>
            </a:r>
            <a:endParaRPr lang="en-GB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How does Omar feel about being watched by his neighbour and friend, before and after being discovered?</a:t>
            </a:r>
            <a:endParaRPr lang="en-GB" dirty="0" smtClean="0">
              <a:effectLst/>
            </a:endParaRPr>
          </a:p>
          <a:p>
            <a:pPr lvl="0" algn="l"/>
            <a:r>
              <a:rPr lang="en-GB" dirty="0" smtClean="0"/>
              <a:t>Write your </a:t>
            </a:r>
            <a:r>
              <a:rPr lang="en-GB" dirty="0"/>
              <a:t>answers on a </a:t>
            </a:r>
            <a:r>
              <a:rPr lang="en-GB" dirty="0" smtClean="0"/>
              <a:t>board/flip chart</a:t>
            </a:r>
            <a:endParaRPr lang="en-GB" dirty="0">
              <a:effectLst/>
            </a:endParaRPr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85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324600" cy="3048000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What have you learned about social expectations and the freedom to be oneself?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8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6629</TotalTime>
  <Words>287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Omar: Young Gifted and Gay Part 2</vt:lpstr>
      <vt:lpstr>In groups</vt:lpstr>
      <vt:lpstr>Film: Omar</vt:lpstr>
      <vt:lpstr>Afterwards…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Omar: Young Gifted and Gay Part 2</dc:title>
  <dc:creator>Tony</dc:creator>
  <cp:lastModifiedBy>Tony</cp:lastModifiedBy>
  <cp:revision>7</cp:revision>
  <dcterms:created xsi:type="dcterms:W3CDTF">2017-10-12T08:22:31Z</dcterms:created>
  <dcterms:modified xsi:type="dcterms:W3CDTF">2017-10-16T22:52:22Z</dcterms:modified>
</cp:coreProperties>
</file>